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Light" panose="020B0306030504020204" pitchFamily="34" charset="0"/>
      <p:regular r:id="rId9"/>
    </p:embeddedFont>
    <p:embeddedFont>
      <p:font typeface="Roboto Condensed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00" autoAdjust="0"/>
    <p:restoredTop sz="86475" autoAdjust="0"/>
  </p:normalViewPr>
  <p:slideViewPr>
    <p:cSldViewPr snapToObjects="1">
      <p:cViewPr varScale="1">
        <p:scale>
          <a:sx n="80" d="100"/>
          <a:sy n="80" d="100"/>
        </p:scale>
        <p:origin x="3786" y="60"/>
      </p:cViewPr>
      <p:guideLst>
        <p:guide orient="horz" pos="5615"/>
        <p:guide pos="255"/>
        <p:guide orient="horz" pos="1396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1"/>
            <a:ext cx="6858000" cy="95655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Уважаемый налогоплательщик!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935E0D-DF02-4B9B-AEFB-7E632D46987B}"/>
              </a:ext>
            </a:extLst>
          </p:cNvPr>
          <p:cNvCxnSpPr>
            <a:cxnSpLocks/>
          </p:cNvCxnSpPr>
          <p:nvPr/>
        </p:nvCxnSpPr>
        <p:spPr>
          <a:xfrm>
            <a:off x="2852936" y="8193360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9">
            <a:extLst>
              <a:ext uri="{FF2B5EF4-FFF2-40B4-BE49-F238E27FC236}">
                <a16:creationId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920" y="1777387"/>
            <a:ext cx="62084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1400" dirty="0"/>
              <a:t>УФНС России по Республике Башкортостан приглашает представителя организации (индивидуального предпринимателя) принять участие в </a:t>
            </a:r>
            <a:r>
              <a:rPr lang="ru-RU" sz="1400" dirty="0" err="1"/>
              <a:t>вебинаре</a:t>
            </a:r>
            <a:r>
              <a:rPr lang="ru-RU" sz="1400" dirty="0"/>
              <a:t> по теме: </a:t>
            </a:r>
            <a:r>
              <a:rPr lang="ru-RU" sz="1400" b="1" dirty="0"/>
              <a:t>«Уменьшение суммы налогов, уплачиваемых при применении упрощенной системы налогообложения и патентной системы налогообложения, на суммы уплаченных страховых взносов»</a:t>
            </a:r>
            <a:r>
              <a:rPr lang="ru-RU" sz="1400" dirty="0"/>
              <a:t>, который состоится </a:t>
            </a:r>
            <a:br>
              <a:rPr lang="ru-RU" sz="1400" dirty="0"/>
            </a:br>
            <a:r>
              <a:rPr lang="ru-RU" sz="1400" dirty="0"/>
              <a:t>21 марта 2023 года в 14:00 часов.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/>
              <a:t>Ссылка для регистрации на вебинар и заполнения таблицы с регистрационными данными: </a:t>
            </a:r>
          </a:p>
          <a:p>
            <a:pPr indent="539750" algn="just">
              <a:lnSpc>
                <a:spcPct val="150000"/>
              </a:lnSpc>
            </a:pPr>
            <a:r>
              <a:rPr lang="en-US" sz="1400" dirty="0"/>
              <a:t>https://w.sbis.ru/webinar/2313130b-8c22-4a8d-8bd4-8e8092fb6443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165007</TotalTime>
  <Words>96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Open Sans Light</vt:lpstr>
      <vt:lpstr>Roboto Condensed</vt:lpstr>
      <vt:lpstr>Arial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1</cp:lastModifiedBy>
  <cp:revision>1935</cp:revision>
  <cp:lastPrinted>2023-02-17T12:59:35Z</cp:lastPrinted>
  <dcterms:created xsi:type="dcterms:W3CDTF">2014-10-08T23:03:32Z</dcterms:created>
  <dcterms:modified xsi:type="dcterms:W3CDTF">2023-03-21T12:41:18Z</dcterms:modified>
</cp:coreProperties>
</file>